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1" r:id="rId3"/>
    <p:sldId id="268" r:id="rId4"/>
    <p:sldId id="258" r:id="rId5"/>
    <p:sldId id="262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70" r:id="rId14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98" autoAdjust="0"/>
    <p:restoredTop sz="94655" autoAdjust="0"/>
  </p:normalViewPr>
  <p:slideViewPr>
    <p:cSldViewPr>
      <p:cViewPr varScale="1">
        <p:scale>
          <a:sx n="55" d="100"/>
          <a:sy n="55" d="100"/>
        </p:scale>
        <p:origin x="-1248" y="-8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  <p:sndAc>
      <p:stSnd>
        <p:snd r:embed="rId1" name="chimes.wav" builtIn="1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  <p:sndAc>
      <p:stSnd>
        <p:snd r:embed="rId1" name="chimes.wav" builtIn="1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  <p:sndAc>
      <p:stSnd>
        <p:snd r:embed="rId1" name="chimes.wav" builtIn="1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  <p:sndAc>
      <p:stSnd>
        <p:snd r:embed="rId1" name="chimes.wav" builtIn="1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  <p:sndAc>
      <p:stSnd>
        <p:snd r:embed="rId1" name="chimes.wav" builtIn="1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  <p:sndAc>
      <p:stSnd>
        <p:snd r:embed="rId1" name="chimes.wav" builtIn="1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  <p:sndAc>
      <p:stSnd>
        <p:snd r:embed="rId1" name="chimes.wav" builtIn="1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  <p:sndAc>
      <p:stSnd>
        <p:snd r:embed="rId1" name="chimes.wav" builtIn="1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  <p:sndAc>
      <p:stSnd>
        <p:snd r:embed="rId1" name="chimes.wav" builtIn="1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  <p:sndAc>
      <p:stSnd>
        <p:snd r:embed="rId1" name="chimes.wav" builtIn="1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  <p:sndAc>
      <p:stSnd>
        <p:snd r:embed="rId1" name="chimes.wav" builtIn="1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  <p:sndAc>
      <p:stSnd>
        <p:snd r:embed="rId13" name="chimes.wav" builtIn="1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9 мая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530"/>
            <a:ext cx="6858000" cy="913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dk-druzhba.tmb.muzkult.ru/media/2020/01/17/1251837897/7536577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36" y="1214414"/>
            <a:ext cx="4000528" cy="45241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33819192"/>
      </p:ext>
    </p:extLst>
  </p:cSld>
  <p:clrMapOvr>
    <a:masterClrMapping/>
  </p:clrMapOvr>
  <p:transition spd="med" advTm="15000"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9 мая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7468" y="0"/>
            <a:ext cx="6925467" cy="922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43107" y="4496602"/>
            <a:ext cx="490431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ойны был снайпером – лыжником. В последнем письме он писал, что «слышу артиллерийскую канонаду, скоро в бой!»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66518" y="900820"/>
            <a:ext cx="191937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Гурьев </a:t>
            </a:r>
          </a:p>
          <a:p>
            <a:pPr algn="ctr"/>
            <a:r>
              <a:rPr lang="ru-RU" sz="3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Севир</a:t>
            </a:r>
            <a:endParaRPr lang="ru-RU" sz="36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Никитич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56808" y="2639124"/>
            <a:ext cx="282154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Родился 14 сентября 1917 года. На фронте в годы Великой Отечественной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User\Desktop\9 мая\Гурьев С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2736" y="1115616"/>
            <a:ext cx="2196585" cy="33809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4191501272"/>
      </p:ext>
    </p:extLst>
  </p:cSld>
  <p:clrMapOvr>
    <a:masterClrMapping/>
  </p:clrMapOvr>
  <p:transition spd="med"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9 мая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7468" y="0"/>
            <a:ext cx="6925467" cy="922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24649" y="4355976"/>
            <a:ext cx="490431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Старшиной. Был награжден орденами Отечественной войны,  Красной звезды и др. умер в 46 лет от ранений полученных на войне.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70706" y="900820"/>
            <a:ext cx="271100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Новиков</a:t>
            </a: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Николай</a:t>
            </a:r>
          </a:p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Анисимович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56808" y="2639124"/>
            <a:ext cx="282154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Родился в 1916 году. В годы ВОВ воевал в партизанском отряде Червоного района на Украине, 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9 мая\Новиков Н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3107" y="1061838"/>
            <a:ext cx="2227599" cy="3294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930428908"/>
      </p:ext>
    </p:extLst>
  </p:cSld>
  <p:clrMapOvr>
    <a:masterClrMapping/>
  </p:clrMapOvr>
  <p:transition spd="med"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9 мая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7468" y="0"/>
            <a:ext cx="6925467" cy="922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43107" y="3707904"/>
            <a:ext cx="490431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1942 году поступил Высшее военно – морское инженерское училище в г. Ленинграде. Во время ВОВ училище было переведено в г. Баку. Будучи курсантом училища принимал участие в боевых действиях.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65157" y="900820"/>
            <a:ext cx="252210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Дремлюга</a:t>
            </a:r>
            <a:endParaRPr lang="ru-RU" sz="3600" b="1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Николай</a:t>
            </a:r>
          </a:p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Степанович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56808" y="2639124"/>
            <a:ext cx="282154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Родился 29 декабря 1924 года, инженер – капитан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ранга. В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9 мая\Дремлюга НС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8001" y="1026756"/>
            <a:ext cx="2041525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7349889"/>
      </p:ext>
    </p:extLst>
  </p:cSld>
  <p:clrMapOvr>
    <a:masterClrMapping/>
  </p:clrMapOvr>
  <p:transition spd="med"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9 мая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530"/>
            <a:ext cx="6858000" cy="913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28802" y="1071538"/>
            <a:ext cx="3857652" cy="51706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000" b="1" cap="none" spc="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Всем героям, павшим и живым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Честь и Слава, и низкий поклон,</a:t>
            </a:r>
          </a:p>
          <a:p>
            <a:pPr algn="ctr">
              <a:lnSpc>
                <a:spcPct val="150000"/>
              </a:lnSpc>
            </a:pPr>
            <a:r>
              <a:rPr lang="ru-RU" sz="2000" b="1" cap="none" spc="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Кто сражался в боях и в тылу,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Кто войною был опален,</a:t>
            </a:r>
          </a:p>
          <a:p>
            <a:pPr algn="ctr">
              <a:lnSpc>
                <a:spcPct val="150000"/>
              </a:lnSpc>
            </a:pPr>
            <a:r>
              <a:rPr lang="ru-RU" sz="2000" b="1" cap="none" spc="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Кто сквозь труд непосильный и боль,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Зубы сжав, День Победы ковал,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Кто для нас, </a:t>
            </a:r>
            <a:r>
              <a:rPr lang="ru-RU" sz="2000" b="1" dirty="0" err="1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нерожденных</a:t>
            </a:r>
            <a:r>
              <a:rPr lang="ru-RU" sz="20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еще,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Светлый мир на Земле создавал!</a:t>
            </a:r>
          </a:p>
          <a:p>
            <a:pPr algn="ctr">
              <a:lnSpc>
                <a:spcPct val="150000"/>
              </a:lnSpc>
            </a:pPr>
            <a:endParaRPr lang="ru-RU" sz="2000" b="1" dirty="0" smtClean="0">
              <a:ln w="11430"/>
              <a:solidFill>
                <a:schemeClr val="accent2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 П А С И Б О !</a:t>
            </a:r>
          </a:p>
        </p:txBody>
      </p:sp>
      <p:pic>
        <p:nvPicPr>
          <p:cNvPr id="7" name="Picture 4" descr="https://dk-druzhba.tmb.muzkult.ru/media/2020/01/17/1251837897/753657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84" y="1071538"/>
            <a:ext cx="712726" cy="8060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04154581"/>
      </p:ext>
    </p:extLst>
  </p:cSld>
  <p:clrMapOvr>
    <a:masterClrMapping/>
  </p:clrMapOvr>
  <p:transition spd="med"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9 мая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3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28736" y="1285852"/>
            <a:ext cx="40005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«Помним, гордимся и чтим!»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57298" y="3357554"/>
            <a:ext cx="4286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Спасибо за жизнь!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54" y="4286248"/>
            <a:ext cx="2500330" cy="1556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733819192"/>
      </p:ext>
    </p:extLst>
  </p:cSld>
  <p:clrMapOvr>
    <a:masterClrMapping/>
  </p:clrMapOvr>
  <p:transition spd="med"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9 мая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530"/>
            <a:ext cx="6858000" cy="913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9 мая\IMG_000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8456" y="1218106"/>
            <a:ext cx="2509022" cy="3591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3477478" y="1207386"/>
            <a:ext cx="253306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Селёдкин</a:t>
            </a:r>
            <a:endParaRPr lang="ru-RU" sz="3600" b="1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Иван </a:t>
            </a:r>
          </a:p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Васильевич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36303" y="3013875"/>
            <a:ext cx="23233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Родился в 1908 году. Призван красноармейцем 6 июня 1941 года. 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8028" y="4809645"/>
            <a:ext cx="48789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Пропал без вести в 1941 году под Воронежем.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3819192"/>
      </p:ext>
    </p:extLst>
  </p:cSld>
  <p:clrMapOvr>
    <a:masterClrMapping/>
  </p:clrMapOvr>
  <p:transition spd="med"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9 мая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3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46951" y="2339752"/>
            <a:ext cx="25369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Родился 9 августа 1922 года. Участвовал в боях под Смоленском, был зачислен в отряд пехотинцев.  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8685" y="4483773"/>
            <a:ext cx="497956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В одном бою  был контужен, тяжело ранен. Потом его комиссовали и пригласили в школу обучать детей основам военного дела.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9 мая\IMG_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8685" y="860443"/>
            <a:ext cx="2540111" cy="3623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3276117" y="683568"/>
            <a:ext cx="270779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Смирнов</a:t>
            </a:r>
            <a:endParaRPr lang="ru-RU" sz="36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Василий</a:t>
            </a: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Дмитриевич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5144243"/>
      </p:ext>
    </p:extLst>
  </p:cSld>
  <p:clrMapOvr>
    <a:masterClrMapping/>
  </p:clrMapOvr>
  <p:transition spd="med"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9 мая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7468" y="0"/>
            <a:ext cx="6925467" cy="922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71753" y="4201800"/>
            <a:ext cx="49795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войны с 26 августа 1941г. по 21 октября 1941г., и с 18 августа по 12 сентября 1942г. в составе: Западного, Калининского и Южных фронтов. Был тяжело ранен в обе руки. 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96216" y="811515"/>
            <a:ext cx="264848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Фомин</a:t>
            </a: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Иван</a:t>
            </a:r>
          </a:p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Кириллович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26746" y="2430596"/>
            <a:ext cx="262237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Родился 6 марта 1922 года. Лейтенант. На фронтах Отечественной  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User\Desktop\9 мая\Халатова ветераны\Фоми Иван 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108" y="928662"/>
            <a:ext cx="2434649" cy="3374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399186735"/>
      </p:ext>
    </p:extLst>
  </p:cSld>
  <p:clrMapOvr>
    <a:masterClrMapping/>
  </p:clrMapOvr>
  <p:transition spd="med"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9 мая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3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61534" y="2339752"/>
            <a:ext cx="262237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Родился в 1926 году. Младший сержант в боевой обстановке никогда не терялся,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1753" y="4082967"/>
            <a:ext cx="49795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роявлял мужество и отвагу. 16 марта 1945 года во время занятия ОП в районе д.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Хиргидирор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под минометным обстрелом развернул рацию, связался с полком. 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46951" y="704952"/>
            <a:ext cx="232666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Кувырзин</a:t>
            </a:r>
            <a:endParaRPr lang="ru-RU" sz="3600" b="1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Иван </a:t>
            </a:r>
          </a:p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Яковлевич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122" name="Picture 2" descr="C:\Users\User\Desktop\9 мая\Халатова ветераны\YmP8gS6Jiw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8624" y="856122"/>
            <a:ext cx="2412910" cy="3226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444416955"/>
      </p:ext>
    </p:extLst>
  </p:cSld>
  <p:clrMapOvr>
    <a:masterClrMapping/>
  </p:clrMapOvr>
  <p:transition spd="med"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9 мая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7468" y="0"/>
            <a:ext cx="6925467" cy="922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71753" y="4201800"/>
            <a:ext cx="49795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е взяли. Он стал работать вместе со взрослыми: пахал землю, сеял зерновые культуры и копал окопы. Ему, в его детские годы, даже доверяли лошадь.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38335" y="746805"/>
            <a:ext cx="274145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Трифонов</a:t>
            </a: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Герман</a:t>
            </a:r>
          </a:p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Михайлович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0135" y="2481905"/>
            <a:ext cx="262237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Родился в 1928 году. Когда началась война Герману было 13 лет, на фронт его 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C:\Users\User\Desktop\9 мая\23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2280" y="899593"/>
            <a:ext cx="2270696" cy="3340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008802531"/>
      </p:ext>
    </p:extLst>
  </p:cSld>
  <p:clrMapOvr>
    <a:masterClrMapping/>
  </p:clrMapOvr>
  <p:transition spd="med"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9 мая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7468" y="0"/>
            <a:ext cx="6925467" cy="922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80729" y="3963191"/>
            <a:ext cx="490431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Горьковской области в 1942 году. Наводчик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минометной роты, старший сержант много работал над созданием неприступной обороны. Огнем своего миномета прикрывал действия разведки, за время ВОВ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04246" y="746805"/>
            <a:ext cx="240963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Жучков</a:t>
            </a:r>
          </a:p>
          <a:p>
            <a:pPr algn="ctr"/>
            <a:r>
              <a:rPr lang="ru-RU" sz="3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Анфим</a:t>
            </a:r>
            <a:endParaRPr lang="ru-RU" sz="36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Андреевич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40969" y="2481905"/>
            <a:ext cx="282154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Родился в 1926 году. Призван в Красную Армию 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Чернухинским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РВК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9 мая\IMG_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0729" y="971600"/>
            <a:ext cx="2062912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1929790" y="6067911"/>
            <a:ext cx="2594365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имеет три ранения.</a:t>
            </a:r>
          </a:p>
        </p:txBody>
      </p:sp>
    </p:spTree>
    <p:extLst>
      <p:ext uri="{BB962C8B-B14F-4D97-AF65-F5344CB8AC3E}">
        <p14:creationId xmlns:p14="http://schemas.microsoft.com/office/powerpoint/2010/main" xmlns="" val="2221795654"/>
      </p:ext>
    </p:extLst>
  </p:cSld>
  <p:clrMapOvr>
    <a:masterClrMapping/>
  </p:clrMapOvr>
  <p:transition spd="med"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9 мая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7468" y="0"/>
            <a:ext cx="6925467" cy="922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6450" y="4139952"/>
            <a:ext cx="490431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Кемеровской области. Мечтал поступить в Николаевский кораблестроительный институт  на Украине.  Капитан пехоты. Погиб 09.01.1944 г. 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66518" y="900820"/>
            <a:ext cx="191937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Гурьев </a:t>
            </a: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Николай</a:t>
            </a:r>
          </a:p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Никитич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56808" y="2639124"/>
            <a:ext cx="282154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Родился 3 июня 1923 года. Закончил с отличием школу в</a:t>
            </a:r>
          </a:p>
          <a:p>
            <a:pPr algn="ctr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г. Салаир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User\Desktop\9 мая\Гурьев Н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84" y="1071538"/>
            <a:ext cx="2142241" cy="3224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221106189"/>
      </p:ext>
    </p:extLst>
  </p:cSld>
  <p:clrMapOvr>
    <a:masterClrMapping/>
  </p:clrMapOvr>
  <p:transition spd="med">
    <p:dissolve/>
    <p:sndAc>
      <p:stSnd>
        <p:snd r:embed="rId2" name="chimes.wav" builtIn="1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501</Words>
  <Application>Microsoft Office PowerPoint</Application>
  <PresentationFormat>Экран (4:3)</PresentationFormat>
  <Paragraphs>64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38</cp:revision>
  <dcterms:created xsi:type="dcterms:W3CDTF">2020-03-05T10:32:50Z</dcterms:created>
  <dcterms:modified xsi:type="dcterms:W3CDTF">2020-05-08T10:54:17Z</dcterms:modified>
</cp:coreProperties>
</file>